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43" r:id="rId41"/>
    <p:sldId id="348" r:id="rId42"/>
    <p:sldId id="351" r:id="rId43"/>
    <p:sldId id="352" r:id="rId44"/>
    <p:sldId id="350" r:id="rId45"/>
    <p:sldId id="360" r:id="rId46"/>
    <p:sldId id="363" r:id="rId47"/>
    <p:sldId id="364" r:id="rId48"/>
    <p:sldId id="361" r:id="rId49"/>
    <p:sldId id="365" r:id="rId50"/>
    <p:sldId id="366" r:id="rId51"/>
    <p:sldId id="345" r:id="rId52"/>
    <p:sldId id="347" r:id="rId53"/>
    <p:sldId id="336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404040"/>
    <a:srgbClr val="E6E6E6"/>
    <a:srgbClr val="BDD7EE"/>
    <a:srgbClr val="D9D9D9"/>
    <a:srgbClr val="7F7F7F"/>
    <a:srgbClr val="7B7B7B"/>
    <a:srgbClr val="548235"/>
    <a:srgbClr val="FF8585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318" autoAdjust="0"/>
  </p:normalViewPr>
  <p:slideViewPr>
    <p:cSldViewPr snapToGrid="0" snapToObjects="1" showGuides="1">
      <p:cViewPr>
        <p:scale>
          <a:sx n="100" d="100"/>
          <a:sy n="100" d="100"/>
        </p:scale>
        <p:origin x="1200" y="36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BA9CCD7A-25EC-4257-97E9-C8165340727D}"/>
              </a:ext>
            </a:extLst>
          </p:cNvPr>
          <p:cNvGrpSpPr/>
          <p:nvPr/>
        </p:nvGrpSpPr>
        <p:grpSpPr>
          <a:xfrm>
            <a:off x="4561341" y="1456929"/>
            <a:ext cx="695020" cy="417604"/>
            <a:chOff x="5217912" y="1456394"/>
            <a:chExt cx="695020" cy="417604"/>
          </a:xfrm>
        </p:grpSpPr>
        <p:sp>
          <p:nvSpPr>
            <p:cNvPr id="69" name="사각형: 잘린 한쪽 모서리 68">
              <a:extLst>
                <a:ext uri="{FF2B5EF4-FFF2-40B4-BE49-F238E27FC236}">
                  <a16:creationId xmlns:a16="http://schemas.microsoft.com/office/drawing/2014/main" id="{9EA31F0D-B658-488C-9F7A-1938A9071780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A2432AA-DED6-4FF1-98C0-3AAB08D38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9B82EDD-8BA8-4787-AA8E-556BC664822E}"/>
              </a:ext>
            </a:extLst>
          </p:cNvPr>
          <p:cNvGrpSpPr/>
          <p:nvPr/>
        </p:nvGrpSpPr>
        <p:grpSpPr>
          <a:xfrm>
            <a:off x="4561340" y="961044"/>
            <a:ext cx="695021" cy="402509"/>
            <a:chOff x="5217911" y="960509"/>
            <a:chExt cx="695021" cy="402509"/>
          </a:xfrm>
        </p:grpSpPr>
        <p:sp>
          <p:nvSpPr>
            <p:cNvPr id="72" name="사각형: 잘린 한쪽 모서리 71">
              <a:extLst>
                <a:ext uri="{FF2B5EF4-FFF2-40B4-BE49-F238E27FC236}">
                  <a16:creationId xmlns:a16="http://schemas.microsoft.com/office/drawing/2014/main" id="{495777DC-30C1-4A93-AD3E-63995815B669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26E2146-BF56-40D8-80D0-B0EB851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8FDE65C-1819-4070-996C-8AACC0A08276}"/>
              </a:ext>
            </a:extLst>
          </p:cNvPr>
          <p:cNvGrpSpPr/>
          <p:nvPr/>
        </p:nvGrpSpPr>
        <p:grpSpPr>
          <a:xfrm>
            <a:off x="4561341" y="2459321"/>
            <a:ext cx="695020" cy="402509"/>
            <a:chOff x="5217912" y="2018619"/>
            <a:chExt cx="695020" cy="402509"/>
          </a:xfrm>
        </p:grpSpPr>
        <p:sp>
          <p:nvSpPr>
            <p:cNvPr id="76" name="사각형: 잘린 한쪽 모서리 75">
              <a:extLst>
                <a:ext uri="{FF2B5EF4-FFF2-40B4-BE49-F238E27FC236}">
                  <a16:creationId xmlns:a16="http://schemas.microsoft.com/office/drawing/2014/main" id="{608129F3-79C8-4672-8082-60E8F65018AA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53BCAC5-12B4-4D74-9017-11FD6BDF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55B428A7-7896-491A-ADCD-CDC5977E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79" name="&quot;허용 안 됨&quot; 기호 78">
              <a:extLst>
                <a:ext uri="{FF2B5EF4-FFF2-40B4-BE49-F238E27FC236}">
                  <a16:creationId xmlns:a16="http://schemas.microsoft.com/office/drawing/2014/main" id="{18BE6290-7B37-40D1-B1C9-0A8D61B3B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293B01EA-3295-4313-A4BC-B6AEBCC2A446}"/>
              </a:ext>
            </a:extLst>
          </p:cNvPr>
          <p:cNvGrpSpPr/>
          <p:nvPr/>
        </p:nvGrpSpPr>
        <p:grpSpPr>
          <a:xfrm>
            <a:off x="5751279" y="1042595"/>
            <a:ext cx="808766" cy="276999"/>
            <a:chOff x="1647313" y="1016556"/>
            <a:chExt cx="808766" cy="27699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A84A524-F431-4766-ABB8-156878D5AAD5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17ABCF-432C-4C1C-8CDC-226B57CF8847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5241BF1-CA43-4621-BD66-06EBAD0306C1}"/>
              </a:ext>
            </a:extLst>
          </p:cNvPr>
          <p:cNvGrpSpPr/>
          <p:nvPr/>
        </p:nvGrpSpPr>
        <p:grpSpPr>
          <a:xfrm>
            <a:off x="6525803" y="1046490"/>
            <a:ext cx="757757" cy="307777"/>
            <a:chOff x="6525803" y="1046490"/>
            <a:chExt cx="4232251" cy="30777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39FE4-D481-46BD-A1CC-5DF30E91796E}"/>
                </a:ext>
              </a:extLst>
            </p:cNvPr>
            <p:cNvSpPr txBox="1"/>
            <p:nvPr/>
          </p:nvSpPr>
          <p:spPr>
            <a:xfrm>
              <a:off x="6525803" y="1046490"/>
              <a:ext cx="4232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u="sng" dirty="0"/>
                <a:t>텍스트</a:t>
              </a: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D84DEA9-61A8-49FD-9739-02F3197B75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900" y="1069170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903239" y="504292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57" y="481456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515289" y="4326227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67" y="4387397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355390" y="4484480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355389" y="4483253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31714"/>
              </p:ext>
            </p:extLst>
          </p:nvPr>
        </p:nvGraphicFramePr>
        <p:xfrm>
          <a:off x="1987302" y="59904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2008727" y="96266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207649" y="96266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2008727" y="131639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2008727" y="167011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207649" y="131357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2008727" y="202384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2008727" y="2987918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2008727" y="333200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2008727" y="3692378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2008727" y="405275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2008727" y="264383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209834" y="2643831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355389" y="962667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2030715" y="4478988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2030714" y="4475052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6708</TotalTime>
  <Pages>7</Pages>
  <Words>3005</Words>
  <Characters>0</Characters>
  <Application>Microsoft Office PowerPoint</Application>
  <DocSecurity>0</DocSecurity>
  <PresentationFormat>와이드스크린</PresentationFormat>
  <Lines>0</Lines>
  <Paragraphs>814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3665</cp:revision>
  <dcterms:modified xsi:type="dcterms:W3CDTF">2024-11-22T10:48:11Z</dcterms:modified>
  <cp:version>9.103.97.45139</cp:version>
</cp:coreProperties>
</file>